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51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D4783-A525-4FCD-9A69-D5C27DF3609C}" type="datetimeFigureOut">
              <a:rPr lang="en-SG" smtClean="0"/>
              <a:t>21/4/2014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B31EA-7ED5-4660-BAB3-7A123DD4EF7E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4263112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D4783-A525-4FCD-9A69-D5C27DF3609C}" type="datetimeFigureOut">
              <a:rPr lang="en-SG" smtClean="0"/>
              <a:t>21/4/2014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B31EA-7ED5-4660-BAB3-7A123DD4EF7E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824221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D4783-A525-4FCD-9A69-D5C27DF3609C}" type="datetimeFigureOut">
              <a:rPr lang="en-SG" smtClean="0"/>
              <a:t>21/4/2014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B31EA-7ED5-4660-BAB3-7A123DD4EF7E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435050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D4783-A525-4FCD-9A69-D5C27DF3609C}" type="datetimeFigureOut">
              <a:rPr lang="en-SG" smtClean="0"/>
              <a:t>21/4/2014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B31EA-7ED5-4660-BAB3-7A123DD4EF7E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459893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D4783-A525-4FCD-9A69-D5C27DF3609C}" type="datetimeFigureOut">
              <a:rPr lang="en-SG" smtClean="0"/>
              <a:t>21/4/2014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B31EA-7ED5-4660-BAB3-7A123DD4EF7E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952780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D4783-A525-4FCD-9A69-D5C27DF3609C}" type="datetimeFigureOut">
              <a:rPr lang="en-SG" smtClean="0"/>
              <a:t>21/4/2014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B31EA-7ED5-4660-BAB3-7A123DD4EF7E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529522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D4783-A525-4FCD-9A69-D5C27DF3609C}" type="datetimeFigureOut">
              <a:rPr lang="en-SG" smtClean="0"/>
              <a:t>21/4/2014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B31EA-7ED5-4660-BAB3-7A123DD4EF7E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467109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D4783-A525-4FCD-9A69-D5C27DF3609C}" type="datetimeFigureOut">
              <a:rPr lang="en-SG" smtClean="0"/>
              <a:t>21/4/2014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B31EA-7ED5-4660-BAB3-7A123DD4EF7E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751095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D4783-A525-4FCD-9A69-D5C27DF3609C}" type="datetimeFigureOut">
              <a:rPr lang="en-SG" smtClean="0"/>
              <a:t>21/4/2014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B31EA-7ED5-4660-BAB3-7A123DD4EF7E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407749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D4783-A525-4FCD-9A69-D5C27DF3609C}" type="datetimeFigureOut">
              <a:rPr lang="en-SG" smtClean="0"/>
              <a:t>21/4/2014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B31EA-7ED5-4660-BAB3-7A123DD4EF7E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528177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D4783-A525-4FCD-9A69-D5C27DF3609C}" type="datetimeFigureOut">
              <a:rPr lang="en-SG" smtClean="0"/>
              <a:t>21/4/2014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B31EA-7ED5-4660-BAB3-7A123DD4EF7E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488057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CD4783-A525-4FCD-9A69-D5C27DF3609C}" type="datetimeFigureOut">
              <a:rPr lang="en-SG" smtClean="0"/>
              <a:t>21/4/2014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B31EA-7ED5-4660-BAB3-7A123DD4EF7E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402050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 smtClean="0"/>
              <a:t>To change the following:</a:t>
            </a:r>
            <a:endParaRPr lang="en-SG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467544" y="5949415"/>
            <a:ext cx="4040188" cy="639762"/>
          </a:xfrm>
        </p:spPr>
        <p:txBody>
          <a:bodyPr>
            <a:normAutofit fontScale="77500" lnSpcReduction="20000"/>
          </a:bodyPr>
          <a:lstStyle/>
          <a:p>
            <a:r>
              <a:rPr lang="en-SG" dirty="0" smtClean="0"/>
              <a:t>To replace the words; Main Line, Fax Line, </a:t>
            </a:r>
            <a:r>
              <a:rPr lang="en-SG" dirty="0" err="1" smtClean="0"/>
              <a:t>etc</a:t>
            </a:r>
            <a:r>
              <a:rPr lang="en-SG" dirty="0" smtClean="0"/>
              <a:t> with the symbols you created</a:t>
            </a:r>
            <a:endParaRPr lang="en-SG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01" t="19271" r="18362" b="8782"/>
          <a:stretch/>
        </p:blipFill>
        <p:spPr bwMode="auto">
          <a:xfrm>
            <a:off x="174171" y="1340768"/>
            <a:ext cx="4495800" cy="387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932040" y="5629399"/>
            <a:ext cx="4041775" cy="639762"/>
          </a:xfrm>
        </p:spPr>
        <p:txBody>
          <a:bodyPr>
            <a:noAutofit/>
          </a:bodyPr>
          <a:lstStyle/>
          <a:p>
            <a:r>
              <a:rPr lang="en-SG" sz="1800" dirty="0" err="1" smtClean="0"/>
              <a:t>Pls</a:t>
            </a:r>
            <a:r>
              <a:rPr lang="en-SG" sz="1800" dirty="0" smtClean="0"/>
              <a:t> have the logo to be on the back of the card also.</a:t>
            </a:r>
            <a:endParaRPr lang="en-SG" sz="1800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131840" y="4221088"/>
            <a:ext cx="36004" cy="17281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/>
          <p:cNvPicPr>
            <a:picLocks noGrp="1" noChangeAspect="1" noChangeArrowheads="1"/>
          </p:cNvPicPr>
          <p:nvPr>
            <p:ph sz="quarter" idx="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9" t="23531" r="22355" b="10150"/>
          <a:stretch/>
        </p:blipFill>
        <p:spPr bwMode="auto">
          <a:xfrm>
            <a:off x="4932040" y="1361661"/>
            <a:ext cx="3438737" cy="3723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Arrow Connector 12"/>
          <p:cNvCxnSpPr/>
          <p:nvPr/>
        </p:nvCxnSpPr>
        <p:spPr>
          <a:xfrm flipH="1" flipV="1">
            <a:off x="7668344" y="3573016"/>
            <a:ext cx="1080120" cy="22322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6372200" y="2204864"/>
            <a:ext cx="1512168" cy="35283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611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36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To change the following: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 change the following:</dc:title>
  <dc:creator>Mario Wong</dc:creator>
  <cp:lastModifiedBy>Mario Wong</cp:lastModifiedBy>
  <cp:revision>1</cp:revision>
  <dcterms:created xsi:type="dcterms:W3CDTF">2014-04-21T07:41:55Z</dcterms:created>
  <dcterms:modified xsi:type="dcterms:W3CDTF">2014-04-21T07:48:21Z</dcterms:modified>
</cp:coreProperties>
</file>